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49" autoAdjust="0"/>
  </p:normalViewPr>
  <p:slideViewPr>
    <p:cSldViewPr>
      <p:cViewPr>
        <p:scale>
          <a:sx n="87" d="100"/>
          <a:sy n="87" d="100"/>
        </p:scale>
        <p:origin x="-876" y="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6FC2F-37A4-4FF3-A0EF-57910C4E2372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04079-D3A2-41F0-A8E2-DF9958FF7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9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Pizza is a favorite dish to many people. It is also one of my favorite foods that I enjoy most.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56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I was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preparing I realized that I had made two mistakes.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had put so many topping on the pizza and I also set the oven temperatures low at 350°F.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7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toppings on pizza make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it to be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unevenly cooked.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Setting low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temperatures of 350°Fm  on the oven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pizza to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soggy crust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67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few toppings makes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pizza to be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evenly cooked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etting 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oven temperature ensures that the pizza cooks quickly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4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I cooked using many toppings with</a:t>
            </a:r>
            <a:r>
              <a:rPr lang="en-US" baseline="0" dirty="0" smtClean="0"/>
              <a:t> low oven temperatures, pizza turned out to be unevenly cooked. if I could have  used few toppings and high temperatures, the pizza have been perfect.  During my second cooking, I will not make the same mistakes again.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94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you use</a:t>
            </a:r>
            <a:r>
              <a:rPr lang="en-US" baseline="0" dirty="0" smtClean="0"/>
              <a:t> few toppings and high oven temperatures to get a tasty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6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PIZZA</a:t>
            </a:r>
            <a:endParaRPr lang="en-US" dirty="0"/>
          </a:p>
        </p:txBody>
      </p:sp>
      <p:pic>
        <p:nvPicPr>
          <p:cNvPr id="1026" name="Picture 2" descr="C:\Users\Kanyoi\Pictures\PIZZA PIC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6705600" cy="338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8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Using too many toppings</a:t>
            </a:r>
          </a:p>
          <a:p>
            <a:r>
              <a:rPr lang="en-US" sz="3200" dirty="0" smtClean="0"/>
              <a:t>Setting oven </a:t>
            </a:r>
            <a:r>
              <a:rPr lang="en-US" sz="3200" dirty="0"/>
              <a:t>temperatures </a:t>
            </a:r>
            <a:r>
              <a:rPr lang="en-US" sz="3200" dirty="0" smtClean="0"/>
              <a:t>low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6549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Using too many toppings</a:t>
            </a:r>
          </a:p>
          <a:p>
            <a:pPr marL="0" indent="0">
              <a:buNone/>
            </a:pPr>
            <a:r>
              <a:rPr lang="en-US" sz="2800" dirty="0"/>
              <a:t>https://</a:t>
            </a:r>
            <a:r>
              <a:rPr lang="en-US" sz="2800" dirty="0" smtClean="0"/>
              <a:t>www.youtube.com/watch?v=Ww6H1wE4boc</a:t>
            </a:r>
          </a:p>
          <a:p>
            <a:r>
              <a:rPr lang="en-US" sz="2800" dirty="0" smtClean="0"/>
              <a:t>Setting oven temperatures low</a:t>
            </a:r>
          </a:p>
          <a:p>
            <a:pPr marL="0" indent="0">
              <a:buNone/>
            </a:pPr>
            <a:r>
              <a:rPr lang="en-US" sz="2800" dirty="0" smtClean="0"/>
              <a:t>https</a:t>
            </a:r>
            <a:r>
              <a:rPr lang="en-US" sz="2800" dirty="0"/>
              <a:t>://www.youtube.com/watch?v=1oWgFvjBLbQ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38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few toppings</a:t>
            </a:r>
          </a:p>
          <a:p>
            <a:r>
              <a:rPr lang="en-US" sz="2800" dirty="0" smtClean="0"/>
              <a:t>Setting a high oven temperature of 500°F </a:t>
            </a:r>
            <a:endParaRPr lang="en-US" sz="2800" dirty="0"/>
          </a:p>
        </p:txBody>
      </p:sp>
      <p:pic>
        <p:nvPicPr>
          <p:cNvPr id="2050" name="Picture 2" descr="C:\Users\Kanyoi\Pictures\high te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9396"/>
            <a:ext cx="3124199" cy="20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39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DMAIC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Define:</a:t>
            </a:r>
            <a:r>
              <a:rPr lang="en-US" sz="2400" dirty="0"/>
              <a:t> Using </a:t>
            </a:r>
            <a:r>
              <a:rPr lang="en-US" sz="2400" dirty="0" smtClean="0"/>
              <a:t>many toppings and Setting </a:t>
            </a:r>
            <a:r>
              <a:rPr lang="en-US" sz="2400" dirty="0"/>
              <a:t>oven temperatures </a:t>
            </a:r>
            <a:r>
              <a:rPr lang="en-US" sz="2400" dirty="0" smtClean="0"/>
              <a:t>low</a:t>
            </a:r>
          </a:p>
          <a:p>
            <a:r>
              <a:rPr lang="en-US" sz="2400" b="1" dirty="0" smtClean="0"/>
              <a:t>Measure: </a:t>
            </a:r>
            <a:r>
              <a:rPr lang="en-US" sz="2400" dirty="0" smtClean="0"/>
              <a:t>unevenly cooked pizza</a:t>
            </a:r>
            <a:endParaRPr lang="en-US" sz="2400" dirty="0"/>
          </a:p>
          <a:p>
            <a:r>
              <a:rPr lang="en-US" sz="2400" b="1" dirty="0"/>
              <a:t>Analyze</a:t>
            </a:r>
            <a:r>
              <a:rPr lang="en-US" sz="2400" b="1" dirty="0" smtClean="0"/>
              <a:t>:  </a:t>
            </a:r>
            <a:r>
              <a:rPr lang="en-US" sz="2400" dirty="0" smtClean="0"/>
              <a:t>Setting </a:t>
            </a:r>
            <a:r>
              <a:rPr lang="en-US" sz="2400" dirty="0"/>
              <a:t>an oven temperature </a:t>
            </a:r>
            <a:r>
              <a:rPr lang="en-US" sz="2400" dirty="0" smtClean="0"/>
              <a:t>attractive </a:t>
            </a:r>
            <a:r>
              <a:rPr lang="en-US" sz="2400" dirty="0"/>
              <a:t>golden crust. </a:t>
            </a:r>
            <a:endParaRPr lang="en-US" sz="2400" b="1" dirty="0" smtClean="0"/>
          </a:p>
          <a:p>
            <a:r>
              <a:rPr lang="en-US" sz="2400" b="1" dirty="0" smtClean="0"/>
              <a:t>Improve</a:t>
            </a:r>
            <a:r>
              <a:rPr lang="en-US" sz="2400" dirty="0"/>
              <a:t>: Using </a:t>
            </a:r>
            <a:r>
              <a:rPr lang="en-US" sz="2400" dirty="0" smtClean="0"/>
              <a:t>few </a:t>
            </a:r>
            <a:r>
              <a:rPr lang="en-US" sz="2400" dirty="0"/>
              <a:t>toppings and Setting oven temperatures </a:t>
            </a:r>
            <a:r>
              <a:rPr lang="en-US" sz="2400" dirty="0" smtClean="0"/>
              <a:t>high</a:t>
            </a:r>
          </a:p>
          <a:p>
            <a:r>
              <a:rPr lang="en-US" sz="2400" b="1" dirty="0" smtClean="0"/>
              <a:t>Control: </a:t>
            </a:r>
            <a:r>
              <a:rPr lang="en-US" sz="2400" dirty="0" smtClean="0"/>
              <a:t>practice cooking to perfect my skills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2346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Use few toppings</a:t>
            </a:r>
          </a:p>
          <a:p>
            <a:r>
              <a:rPr lang="en-US" sz="3200" dirty="0" smtClean="0"/>
              <a:t>Make oven temperatures high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5608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71</TotalTime>
  <Words>264</Words>
  <Application>Microsoft Office PowerPoint</Application>
  <PresentationFormat>On-screen Show (4:3)</PresentationFormat>
  <Paragraphs>34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Perspective</vt:lpstr>
      <vt:lpstr>PIZZA</vt:lpstr>
      <vt:lpstr>INTRODUCTION</vt:lpstr>
      <vt:lpstr>OBJECTIVE</vt:lpstr>
      <vt:lpstr>SOLUTION</vt:lpstr>
      <vt:lpstr>DMAIC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PIZZA</dc:title>
  <dc:creator>Kanyoi</dc:creator>
  <cp:lastModifiedBy>Kanyoi</cp:lastModifiedBy>
  <cp:revision>12</cp:revision>
  <dcterms:created xsi:type="dcterms:W3CDTF">2006-08-16T00:00:00Z</dcterms:created>
  <dcterms:modified xsi:type="dcterms:W3CDTF">2018-10-08T04:07:22Z</dcterms:modified>
</cp:coreProperties>
</file>